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
  </p:notesMasterIdLst>
  <p:handoutMasterIdLst>
    <p:handoutMasterId r:id="rId6"/>
  </p:handoutMasterIdLst>
  <p:sldIdLst>
    <p:sldId id="256" r:id="rId11"/>
    <p:sldId id="257" r:id="rId12"/>
    <p:sldId id="258" r:id="rId13"/>
    <p:sldId id="259" r:id="rId14"/>
    <p:sldId id="260" r:id="rId15"/>
    <p:sldId id="261" r:id="rId16"/>
    <p:sldId id="262" r:id="rId17"/>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3" autoAdjust="0"/>
    <p:restoredTop sz="94660"/>
  </p:normalViewPr>
  <p:slideViewPr>
    <p:cSldViewPr>
      <p:cViewPr varScale="1">
        <p:scale>
          <a:sx n="80" d="100"/>
          <a:sy n="80" d="100"/>
        </p:scale>
        <p:origin x="686" y="48"/>
      </p:cViewPr>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99" d="100"/>
          <a:sy n="99" d="100"/>
        </p:scale>
        <p:origin x="3570" y="78"/>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7B5A37F-4AF9-45E4-8864-0CC5BD817D5B}" type="datetime1">
              <a:rPr lang="en-GB" smtClean="0"/>
              <a:t>09/06/2024</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50AD62A-9EE1-43E3-A7E5-D268F71DF3EB}" type="slidenum">
              <a:rPr lang="en-GB" smtClean="0"/>
              <a:t>‹#›</a:t>
            </a:fld>
            <a:endParaRPr lang="en-GB" dirty="0"/>
          </a:p>
        </p:txBody>
      </p:sp>
    </p:spTree>
    <p:extLst>
      <p:ext uri="{BB962C8B-B14F-4D97-AF65-F5344CB8AC3E}">
        <p14:creationId xmlns:p14="http://schemas.microsoft.com/office/powerpoint/2010/main" val="14364482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B88B00A-848A-4ECD-9296-B4484C86DA35}" type="datetime1">
              <a:rPr lang="en-GB" noProof="0" smtClean="0"/>
              <a:t>09/06/2024</a:t>
            </a:fld>
            <a:endParaRPr lang="en-GB"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dirty="0"/>
              <a:t>Click to edit Master text styles</a:t>
            </a:r>
          </a:p>
          <a:p>
            <a:pPr lvl="1" rtl="0"/>
            <a:r>
              <a:rPr lang="en-GB" noProof="0" dirty="0"/>
              <a:t>Second level</a:t>
            </a:r>
          </a:p>
          <a:p>
            <a:pPr lvl="2" rtl="0"/>
            <a:r>
              <a:rPr lang="en-GB" noProof="0" dirty="0"/>
              <a:t>Third level</a:t>
            </a:r>
          </a:p>
          <a:p>
            <a:pPr lvl="3" rtl="0"/>
            <a:r>
              <a:rPr lang="en-GB" noProof="0" dirty="0"/>
              <a:t>Fourth level</a:t>
            </a:r>
          </a:p>
          <a:p>
            <a:pPr lvl="4" rtl="0"/>
            <a:r>
              <a:rPr lang="en-GB" noProof="0"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534C2EF-8A97-4DAF-B099-E567883644D6}" type="slidenum">
              <a:rPr lang="en-GB" noProof="0" smtClean="0"/>
              <a:t>‹#›</a:t>
            </a:fld>
            <a:endParaRPr lang="en-GB" noProof="0" dirty="0"/>
          </a:p>
        </p:txBody>
      </p:sp>
    </p:spTree>
    <p:extLst>
      <p:ext uri="{BB962C8B-B14F-4D97-AF65-F5344CB8AC3E}">
        <p14:creationId xmlns:p14="http://schemas.microsoft.com/office/powerpoint/2010/main" val="7180911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124" r="323" b="422"/>
          <a:stretch/>
        </p:blipFill>
        <p:spPr>
          <a:xfrm>
            <a:off x="1524" y="1"/>
            <a:ext cx="12188952" cy="6858000"/>
          </a:xfrm>
          <a:prstGeom prst="rect">
            <a:avLst/>
          </a:prstGeom>
        </p:spPr>
      </p:pic>
      <p:sp>
        <p:nvSpPr>
          <p:cNvPr id="2" name="Title 1"/>
          <p:cNvSpPr>
            <a:spLocks noGrp="1"/>
          </p:cNvSpPr>
          <p:nvPr>
            <p:ph type="ctrTitle"/>
          </p:nvPr>
        </p:nvSpPr>
        <p:spPr>
          <a:xfrm>
            <a:off x="838200" y="533400"/>
            <a:ext cx="8458200" cy="1828800"/>
          </a:xfrm>
        </p:spPr>
        <p:txBody>
          <a:bodyPr rtlCol="0" anchor="b">
            <a:normAutofit/>
          </a:bodyPr>
          <a:lstStyle>
            <a:lvl1pPr algn="l">
              <a:defRPr sz="4400"/>
            </a:lvl1pPr>
          </a:lstStyle>
          <a:p>
            <a:pPr rtl="0"/>
            <a:r>
              <a:rPr lang="en-US" noProof="0"/>
              <a:t>Click to edit Master title style</a:t>
            </a:r>
            <a:endParaRPr lang="en-GB" noProof="0" dirty="0"/>
          </a:p>
        </p:txBody>
      </p:sp>
      <p:sp>
        <p:nvSpPr>
          <p:cNvPr id="3" name="Subtitle 2"/>
          <p:cNvSpPr>
            <a:spLocks noGrp="1"/>
          </p:cNvSpPr>
          <p:nvPr>
            <p:ph type="subTitle" idx="1"/>
          </p:nvPr>
        </p:nvSpPr>
        <p:spPr>
          <a:xfrm>
            <a:off x="838200" y="2438400"/>
            <a:ext cx="7086600" cy="914400"/>
          </a:xfrm>
        </p:spPr>
        <p:txBody>
          <a:bodyPr rtlCol="0">
            <a:normAutofit/>
          </a:bodyPr>
          <a:lstStyle>
            <a:lvl1pPr marL="0" indent="0" algn="l">
              <a:spcBef>
                <a:spcPts val="1200"/>
              </a:spcBef>
              <a:buNone/>
              <a:defRPr sz="24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dirty="0"/>
          </a:p>
        </p:txBody>
      </p:sp>
    </p:spTree>
    <p:extLst>
      <p:ext uri="{BB962C8B-B14F-4D97-AF65-F5344CB8AC3E}">
        <p14:creationId xmlns:p14="http://schemas.microsoft.com/office/powerpoint/2010/main" val="4154451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rtlCol="0"/>
          <a:lstStyle/>
          <a:p>
            <a:pPr rtl="0"/>
            <a:r>
              <a:rPr lang="en-GB" noProof="0" dirty="0"/>
              <a:t>Add a footer</a:t>
            </a:r>
          </a:p>
        </p:txBody>
      </p:sp>
      <p:sp>
        <p:nvSpPr>
          <p:cNvPr id="2" name="Date Placeholder 1"/>
          <p:cNvSpPr>
            <a:spLocks noGrp="1"/>
          </p:cNvSpPr>
          <p:nvPr>
            <p:ph type="dt" sz="half" idx="10"/>
          </p:nvPr>
        </p:nvSpPr>
        <p:spPr/>
        <p:txBody>
          <a:bodyPr rtlCol="0"/>
          <a:lstStyle/>
          <a:p>
            <a:pPr rtl="0"/>
            <a:fld id="{D7507679-C931-4C2B-A161-69909595520E}" type="datetime1">
              <a:rPr lang="en-GB" noProof="0" smtClean="0"/>
              <a:t>09/06/2024</a:t>
            </a:fld>
            <a:endParaRPr lang="en-GB" noProof="0" dirty="0"/>
          </a:p>
        </p:txBody>
      </p:sp>
      <p:sp>
        <p:nvSpPr>
          <p:cNvPr id="4" name="Slide Number Placeholder 3"/>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358007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chor="b"/>
          <a:lstStyle>
            <a:lvl1pPr>
              <a:defRPr sz="3200"/>
            </a:lvl1pPr>
          </a:lstStyle>
          <a:p>
            <a:pPr rtl="0"/>
            <a:r>
              <a:rPr lang="en-US" noProof="0"/>
              <a:t>Click to edit Master title style</a:t>
            </a:r>
            <a:endParaRPr lang="en-GB" noProof="0" dirty="0"/>
          </a:p>
        </p:txBody>
      </p:sp>
      <p:sp>
        <p:nvSpPr>
          <p:cNvPr id="3" name="Content Placeholder 2"/>
          <p:cNvSpPr>
            <a:spLocks noGrp="1"/>
          </p:cNvSpPr>
          <p:nvPr>
            <p:ph idx="1"/>
          </p:nvPr>
        </p:nvSpPr>
        <p:spPr>
          <a:xfrm>
            <a:off x="4724400" y="1828800"/>
            <a:ext cx="5943600" cy="3476625"/>
          </a:xfrm>
        </p:spPr>
        <p:txBody>
          <a:bodyPr rtlCol="0">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Text Placeholder 3"/>
          <p:cNvSpPr>
            <a:spLocks noGrp="1"/>
          </p:cNvSpPr>
          <p:nvPr>
            <p:ph type="body" sz="half" idx="2"/>
          </p:nvPr>
        </p:nvSpPr>
        <p:spPr>
          <a:xfrm>
            <a:off x="1523999" y="1828800"/>
            <a:ext cx="2926080" cy="3476625"/>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B2AB2539-38DF-4CA5-87A7-E69B9F49F297}" type="datetime1">
              <a:rPr lang="en-GB" noProof="0" smtClean="0"/>
              <a:t>09/06/2024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807354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Freeform 5"/>
          <p:cNvSpPr>
            <a:spLocks/>
          </p:cNvSpPr>
          <p:nvPr/>
        </p:nvSpPr>
        <p:spPr bwMode="gray">
          <a:xfrm>
            <a:off x="804333" y="1695450"/>
            <a:ext cx="5596467" cy="3295650"/>
          </a:xfrm>
          <a:custGeom>
            <a:avLst/>
            <a:gdLst>
              <a:gd name="T0" fmla="*/ 1279 w 1347"/>
              <a:gd name="T1" fmla="*/ 919 h 986"/>
              <a:gd name="T2" fmla="*/ 65 w 1347"/>
              <a:gd name="T3" fmla="*/ 919 h 986"/>
              <a:gd name="T4" fmla="*/ 65 w 1347"/>
              <a:gd name="T5" fmla="*/ 64 h 986"/>
              <a:gd name="T6" fmla="*/ 1279 w 1347"/>
              <a:gd name="T7" fmla="*/ 64 h 986"/>
              <a:gd name="T8" fmla="*/ 1279 w 1347"/>
              <a:gd name="T9" fmla="*/ 919 h 986"/>
            </a:gdLst>
            <a:ahLst/>
            <a:cxnLst>
              <a:cxn ang="0">
                <a:pos x="T0" y="T1"/>
              </a:cxn>
              <a:cxn ang="0">
                <a:pos x="T2" y="T3"/>
              </a:cxn>
              <a:cxn ang="0">
                <a:pos x="T4" y="T5"/>
              </a:cxn>
              <a:cxn ang="0">
                <a:pos x="T6" y="T7"/>
              </a:cxn>
              <a:cxn ang="0">
                <a:pos x="T8" y="T9"/>
              </a:cxn>
            </a:cxnLst>
            <a:rect l="0" t="0" r="r" b="b"/>
            <a:pathLst>
              <a:path w="1347" h="986">
                <a:moveTo>
                  <a:pt x="1279" y="919"/>
                </a:moveTo>
                <a:cubicBezTo>
                  <a:pt x="1211" y="986"/>
                  <a:pt x="121" y="974"/>
                  <a:pt x="65" y="919"/>
                </a:cubicBezTo>
                <a:cubicBezTo>
                  <a:pt x="9" y="863"/>
                  <a:pt x="0" y="128"/>
                  <a:pt x="65" y="64"/>
                </a:cubicBezTo>
                <a:cubicBezTo>
                  <a:pt x="130" y="0"/>
                  <a:pt x="1217" y="3"/>
                  <a:pt x="1279" y="64"/>
                </a:cubicBezTo>
                <a:cubicBezTo>
                  <a:pt x="1341" y="125"/>
                  <a:pt x="1347" y="852"/>
                  <a:pt x="1279" y="919"/>
                </a:cubicBezTo>
                <a:close/>
              </a:path>
            </a:pathLst>
          </a:custGeom>
          <a:solidFill>
            <a:srgbClr val="FFFFFF"/>
          </a:solidFill>
          <a:ln>
            <a:noFill/>
          </a:ln>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 name="Title 1"/>
          <p:cNvSpPr>
            <a:spLocks noGrp="1"/>
          </p:cNvSpPr>
          <p:nvPr>
            <p:ph type="title"/>
          </p:nvPr>
        </p:nvSpPr>
        <p:spPr/>
        <p:txBody>
          <a:bodyPr rtlCol="0" anchor="b"/>
          <a:lstStyle>
            <a:lvl1pPr>
              <a:defRPr sz="3200"/>
            </a:lvl1pPr>
          </a:lstStyle>
          <a:p>
            <a:pPr rtl="0"/>
            <a:r>
              <a:rPr lang="en-US" noProof="0"/>
              <a:t>Click to edit Master title style</a:t>
            </a:r>
            <a:endParaRPr lang="en-GB" noProof="0" dirty="0"/>
          </a:p>
        </p:txBody>
      </p:sp>
      <p:sp>
        <p:nvSpPr>
          <p:cNvPr id="12" name="Picture Placeholder 11" descr="An empty placeholder to add an image. Click on the placeholder and select the image that you wish to add"/>
          <p:cNvSpPr>
            <a:spLocks noGrp="1"/>
          </p:cNvSpPr>
          <p:nvPr>
            <p:ph type="pic" idx="1"/>
          </p:nvPr>
        </p:nvSpPr>
        <p:spPr>
          <a:xfrm>
            <a:off x="1006022" y="1874520"/>
            <a:ext cx="5193089" cy="2937510"/>
          </a:xfrm>
          <a:custGeom>
            <a:avLst/>
            <a:gdLst>
              <a:gd name="connsiteX0" fmla="*/ 2531359 w 5066932"/>
              <a:gd name="connsiteY0" fmla="*/ 21 h 2945784"/>
              <a:gd name="connsiteX1" fmla="*/ 4878015 w 5066932"/>
              <a:gd name="connsiteY1" fmla="*/ 145719 h 2945784"/>
              <a:gd name="connsiteX2" fmla="*/ 4878015 w 5066932"/>
              <a:gd name="connsiteY2" fmla="*/ 2803241 h 2945784"/>
              <a:gd name="connsiteX3" fmla="*/ 175988 w 5066932"/>
              <a:gd name="connsiteY3" fmla="*/ 2803241 h 2945784"/>
              <a:gd name="connsiteX4" fmla="*/ 175988 w 5066932"/>
              <a:gd name="connsiteY4" fmla="*/ 145719 h 2945784"/>
              <a:gd name="connsiteX5" fmla="*/ 2531359 w 5066932"/>
              <a:gd name="connsiteY5" fmla="*/ 21 h 2945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66932" h="2945784">
                <a:moveTo>
                  <a:pt x="2531359" y="21"/>
                </a:moveTo>
                <a:cubicBezTo>
                  <a:pt x="3645379" y="1187"/>
                  <a:pt x="4757946" y="50918"/>
                  <a:pt x="4878015" y="145719"/>
                </a:cubicBezTo>
                <a:cubicBezTo>
                  <a:pt x="5118151" y="335320"/>
                  <a:pt x="5141390" y="2594991"/>
                  <a:pt x="4878015" y="2803241"/>
                </a:cubicBezTo>
                <a:cubicBezTo>
                  <a:pt x="4614639" y="3011491"/>
                  <a:pt x="392886" y="2974193"/>
                  <a:pt x="175988" y="2803241"/>
                </a:cubicBezTo>
                <a:cubicBezTo>
                  <a:pt x="-40909" y="2629181"/>
                  <a:pt x="-75768" y="344644"/>
                  <a:pt x="175988" y="145719"/>
                </a:cubicBezTo>
                <a:cubicBezTo>
                  <a:pt x="301866" y="46256"/>
                  <a:pt x="1417339" y="-1144"/>
                  <a:pt x="2531359" y="21"/>
                </a:cubicBezTo>
                <a:close/>
              </a:path>
            </a:pathLst>
          </a:custGeom>
          <a:solidFill>
            <a:schemeClr val="accent2">
              <a:lumMod val="20000"/>
              <a:lumOff val="80000"/>
            </a:schemeClr>
          </a:solidFill>
        </p:spPr>
        <p:txBody>
          <a:bodyPr wrap="square" tIns="365760" rtlCol="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dirty="0"/>
          </a:p>
        </p:txBody>
      </p:sp>
      <p:sp>
        <p:nvSpPr>
          <p:cNvPr id="4" name="Text Placeholder 3"/>
          <p:cNvSpPr>
            <a:spLocks noGrp="1"/>
          </p:cNvSpPr>
          <p:nvPr>
            <p:ph type="body" sz="half" idx="2"/>
          </p:nvPr>
        </p:nvSpPr>
        <p:spPr>
          <a:xfrm>
            <a:off x="7010400" y="2245995"/>
            <a:ext cx="3657600" cy="2194560"/>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5C6B51CB-EB71-4D50-9CE4-F98A4C970365}" type="datetime1">
              <a:rPr lang="en-GB" noProof="0" smtClean="0"/>
              <a:t>09/06/2024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65131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hree Pictures with Captio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 y="1716"/>
            <a:ext cx="12188952" cy="6856284"/>
          </a:xfrm>
          <a:prstGeom prst="rect">
            <a:avLst/>
          </a:prstGeom>
        </p:spPr>
      </p:pic>
      <p:sp>
        <p:nvSpPr>
          <p:cNvPr id="2" name="Title 1"/>
          <p:cNvSpPr>
            <a:spLocks noGrp="1"/>
          </p:cNvSpPr>
          <p:nvPr>
            <p:ph type="title"/>
          </p:nvPr>
        </p:nvSpPr>
        <p:spPr>
          <a:xfrm>
            <a:off x="1028580" y="5305424"/>
            <a:ext cx="8104083" cy="579921"/>
          </a:xfrm>
        </p:spPr>
        <p:txBody>
          <a:bodyPr rtlCol="0">
            <a:normAutofit/>
          </a:bodyPr>
          <a:lstStyle>
            <a:lvl1pPr>
              <a:defRPr sz="2400">
                <a:solidFill>
                  <a:schemeClr val="accent1"/>
                </a:solidFill>
              </a:defRPr>
            </a:lvl1pPr>
          </a:lstStyle>
          <a:p>
            <a:pPr rtl="0"/>
            <a:r>
              <a:rPr lang="en-US" noProof="0"/>
              <a:t>Click to edit Master title style</a:t>
            </a:r>
            <a:endParaRPr lang="en-GB" noProof="0" dirty="0"/>
          </a:p>
        </p:txBody>
      </p:sp>
      <p:sp>
        <p:nvSpPr>
          <p:cNvPr id="7" name="Freeform 5"/>
          <p:cNvSpPr>
            <a:spLocks/>
          </p:cNvSpPr>
          <p:nvPr/>
        </p:nvSpPr>
        <p:spPr bwMode="gray">
          <a:xfrm>
            <a:off x="762000" y="933449"/>
            <a:ext cx="5334000" cy="4109465"/>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5" name="Picture Placeholder 14" descr="An empty placeholder to add an image. Click on the placeholder and select the image that you wish to add"/>
          <p:cNvSpPr>
            <a:spLocks noGrp="1"/>
          </p:cNvSpPr>
          <p:nvPr>
            <p:ph type="pic" sz="quarter" idx="13"/>
          </p:nvPr>
        </p:nvSpPr>
        <p:spPr>
          <a:xfrm>
            <a:off x="991888" y="1113022"/>
            <a:ext cx="4874224" cy="3750319"/>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365760" rtlCol="0">
            <a:noAutofit/>
          </a:bodyPr>
          <a:lstStyle>
            <a:lvl1pPr marL="0" indent="0" algn="ctr">
              <a:buNone/>
              <a:defRPr/>
            </a:lvl1pPr>
          </a:lstStyle>
          <a:p>
            <a:pPr rtl="0"/>
            <a:r>
              <a:rPr lang="en-US" noProof="0"/>
              <a:t>Click icon to add picture</a:t>
            </a:r>
            <a:endParaRPr lang="en-GB" noProof="0" dirty="0"/>
          </a:p>
        </p:txBody>
      </p:sp>
      <p:sp>
        <p:nvSpPr>
          <p:cNvPr id="18" name="Freeform 5"/>
          <p:cNvSpPr>
            <a:spLocks/>
          </p:cNvSpPr>
          <p:nvPr/>
        </p:nvSpPr>
        <p:spPr bwMode="gray">
          <a:xfrm>
            <a:off x="6323873" y="967316"/>
            <a:ext cx="2990942" cy="1934384"/>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9" name="Picture Placeholder 18" descr="An empty placeholder to add an image. Click on the placeholder and select the image that you wish to add"/>
          <p:cNvSpPr>
            <a:spLocks noGrp="1"/>
          </p:cNvSpPr>
          <p:nvPr>
            <p:ph type="pic" sz="quarter" idx="15"/>
          </p:nvPr>
        </p:nvSpPr>
        <p:spPr>
          <a:xfrm>
            <a:off x="6506025" y="1109743"/>
            <a:ext cx="2626638" cy="1649530"/>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0">
            <a:noAutofit/>
          </a:bodyPr>
          <a:lstStyle>
            <a:lvl1pPr marL="0" indent="0" algn="ctr">
              <a:buNone/>
              <a:defRPr/>
            </a:lvl1pPr>
          </a:lstStyle>
          <a:p>
            <a:pPr rtl="0"/>
            <a:r>
              <a:rPr lang="en-US" noProof="0"/>
              <a:t>Click icon to add picture</a:t>
            </a:r>
            <a:endParaRPr lang="en-GB" noProof="0" dirty="0"/>
          </a:p>
        </p:txBody>
      </p:sp>
      <p:sp>
        <p:nvSpPr>
          <p:cNvPr id="12" name="Freeform 5"/>
          <p:cNvSpPr>
            <a:spLocks/>
          </p:cNvSpPr>
          <p:nvPr/>
        </p:nvSpPr>
        <p:spPr bwMode="gray">
          <a:xfrm>
            <a:off x="6323873" y="3060954"/>
            <a:ext cx="2990942" cy="1934384"/>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3" name="Picture Placeholder 12" descr="An empty placeholder to add an image. Click on the placeholder and select the image that you wish to add"/>
          <p:cNvSpPr>
            <a:spLocks noGrp="1"/>
          </p:cNvSpPr>
          <p:nvPr>
            <p:ph type="pic" sz="quarter" idx="16"/>
          </p:nvPr>
        </p:nvSpPr>
        <p:spPr>
          <a:xfrm>
            <a:off x="6506025" y="3203381"/>
            <a:ext cx="2626638" cy="1649530"/>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0">
            <a:noAutofit/>
          </a:bodyPr>
          <a:lstStyle>
            <a:lvl1pPr marL="0" indent="0" algn="ctr">
              <a:buNone/>
              <a:defRPr/>
            </a:lvl1pPr>
          </a:lstStyle>
          <a:p>
            <a:pPr rtl="0"/>
            <a:r>
              <a:rPr lang="en-US" noProof="0"/>
              <a:t>Click icon to add picture</a:t>
            </a:r>
            <a:endParaRPr lang="en-GB" noProof="0" dirty="0"/>
          </a:p>
        </p:txBody>
      </p:sp>
      <p:sp>
        <p:nvSpPr>
          <p:cNvPr id="17" name="Text Placeholder 16"/>
          <p:cNvSpPr>
            <a:spLocks noGrp="1"/>
          </p:cNvSpPr>
          <p:nvPr>
            <p:ph type="body" sz="quarter" idx="14"/>
          </p:nvPr>
        </p:nvSpPr>
        <p:spPr>
          <a:xfrm>
            <a:off x="1028581" y="5919255"/>
            <a:ext cx="8104082" cy="497420"/>
          </a:xfrm>
        </p:spPr>
        <p:txBody>
          <a:bodyPr rtlCol="0">
            <a:normAutofit/>
          </a:bodyPr>
          <a:lstStyle>
            <a:lvl1pPr marL="0" indent="0">
              <a:spcBef>
                <a:spcPts val="0"/>
              </a:spcBef>
              <a:buNone/>
              <a:defRPr sz="1600"/>
            </a:lvl1pPr>
            <a:lvl2pPr marL="0" indent="0">
              <a:spcBef>
                <a:spcPts val="1200"/>
              </a:spcBef>
              <a:buNone/>
              <a:defRPr sz="1800"/>
            </a:lvl2pPr>
            <a:lvl3pPr marL="0" indent="0">
              <a:spcBef>
                <a:spcPts val="1200"/>
              </a:spcBef>
              <a:buNone/>
              <a:defRPr sz="1800"/>
            </a:lvl3pPr>
            <a:lvl4pPr marL="0" indent="0">
              <a:spcBef>
                <a:spcPts val="1200"/>
              </a:spcBef>
              <a:buNone/>
              <a:defRPr sz="1800"/>
            </a:lvl4pPr>
            <a:lvl5pPr marL="0" indent="0">
              <a:spcBef>
                <a:spcPts val="1200"/>
              </a:spcBef>
              <a:buNone/>
              <a:defRPr sz="1800"/>
            </a:lvl5pPr>
          </a:lstStyle>
          <a:p>
            <a:pPr lvl="0" rtl="0"/>
            <a:r>
              <a:rPr lang="en-US" noProof="0"/>
              <a:t>Click to edit Master text styles</a:t>
            </a:r>
          </a:p>
        </p:txBody>
      </p:sp>
    </p:spTree>
    <p:extLst>
      <p:ext uri="{BB962C8B-B14F-4D97-AF65-F5344CB8AC3E}">
        <p14:creationId xmlns:p14="http://schemas.microsoft.com/office/powerpoint/2010/main" val="1017792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Vertical Text Placeholder 2"/>
          <p:cNvSpPr>
            <a:spLocks noGrp="1"/>
          </p:cNvSpPr>
          <p:nvPr>
            <p:ph type="body" orient="vert" idx="1"/>
          </p:nvPr>
        </p:nvSpPr>
        <p:spPr/>
        <p:txBody>
          <a:bodyPr vert="eaVert"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ACA30FA5-719D-4311-A994-1E32E16A1C10}" type="datetime1">
              <a:rPr lang="en-GB" noProof="0" smtClean="0"/>
              <a:t>09/06/2024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144326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365125"/>
            <a:ext cx="1828799" cy="4940300"/>
          </a:xfrm>
        </p:spPr>
        <p:txBody>
          <a:bodyPr vert="eaVert" rtlCol="0"/>
          <a:lstStyle/>
          <a:p>
            <a:pPr rtl="0"/>
            <a:r>
              <a:rPr lang="en-US" noProof="0"/>
              <a:t>Click to edit Master title style</a:t>
            </a:r>
            <a:endParaRPr lang="en-GB" noProof="0" dirty="0"/>
          </a:p>
        </p:txBody>
      </p:sp>
      <p:sp>
        <p:nvSpPr>
          <p:cNvPr id="3" name="Vertical Text Placeholder 2"/>
          <p:cNvSpPr>
            <a:spLocks noGrp="1"/>
          </p:cNvSpPr>
          <p:nvPr>
            <p:ph type="body" orient="vert" idx="1"/>
          </p:nvPr>
        </p:nvSpPr>
        <p:spPr>
          <a:xfrm>
            <a:off x="1524000" y="365125"/>
            <a:ext cx="6858000" cy="4940300"/>
          </a:xfrm>
        </p:spPr>
        <p:txBody>
          <a:bodyPr vert="eaVert"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DD3AD42A-AC6C-4A4C-8FFC-97DA4C99DC2B}" type="datetime1">
              <a:rPr lang="en-GB" noProof="0" smtClean="0"/>
              <a:t>09/06/2024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3926244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dirty="0"/>
              <a:t>Click to edit Master title style</a:t>
            </a:r>
            <a:endParaRPr lang="en-GB" noProof="0" dirty="0"/>
          </a:p>
        </p:txBody>
      </p:sp>
      <p:sp>
        <p:nvSpPr>
          <p:cNvPr id="3" name="Content Placeholder 2"/>
          <p:cNvSpPr>
            <a:spLocks noGrp="1"/>
          </p:cNvSpPr>
          <p:nvPr>
            <p:ph idx="1"/>
          </p:nvPr>
        </p:nvSpPr>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2B4CDFD9-B3EA-421A-B59B-79EE289E80ED}" type="datetime1">
              <a:rPr lang="en-GB" noProof="0" smtClean="0"/>
              <a:t>09/06/2024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1035739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124" r="323" b="422"/>
          <a:stretch/>
        </p:blipFill>
        <p:spPr>
          <a:xfrm>
            <a:off x="1524" y="1"/>
            <a:ext cx="12188952" cy="6858000"/>
          </a:xfrm>
          <a:prstGeom prst="rect">
            <a:avLst/>
          </a:prstGeom>
        </p:spPr>
      </p:pic>
      <p:sp>
        <p:nvSpPr>
          <p:cNvPr id="4" name="Title 1">
            <a:extLst>
              <a:ext uri="{FF2B5EF4-FFF2-40B4-BE49-F238E27FC236}">
                <a16:creationId xmlns:a16="http://schemas.microsoft.com/office/drawing/2014/main" id="{7D0BAB65-6DF3-E717-5FDB-9EB6F3914D89}"/>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5" name="Content Placeholder 2">
            <a:extLst>
              <a:ext uri="{FF2B5EF4-FFF2-40B4-BE49-F238E27FC236}">
                <a16:creationId xmlns:a16="http://schemas.microsoft.com/office/drawing/2014/main" id="{6E6FA884-3DD4-140F-BCD5-016A21F6CEC8}"/>
              </a:ext>
            </a:extLst>
          </p:cNvPr>
          <p:cNvSpPr>
            <a:spLocks noGrp="1"/>
          </p:cNvSpPr>
          <p:nvPr>
            <p:ph idx="1"/>
          </p:nvPr>
        </p:nvSpPr>
        <p:spPr>
          <a:xfrm>
            <a:off x="1524000" y="1828800"/>
            <a:ext cx="9144000" cy="347472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Tree>
    <p:extLst>
      <p:ext uri="{BB962C8B-B14F-4D97-AF65-F5344CB8AC3E}">
        <p14:creationId xmlns:p14="http://schemas.microsoft.com/office/powerpoint/2010/main" val="3195007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434" t="422"/>
          <a:stretch/>
        </p:blipFill>
        <p:spPr>
          <a:xfrm>
            <a:off x="0" y="0"/>
            <a:ext cx="12188952" cy="6857176"/>
          </a:xfrm>
          <a:prstGeom prst="rect">
            <a:avLst/>
          </a:prstGeom>
        </p:spPr>
      </p:pic>
      <p:sp>
        <p:nvSpPr>
          <p:cNvPr id="4" name="Title 1">
            <a:extLst>
              <a:ext uri="{FF2B5EF4-FFF2-40B4-BE49-F238E27FC236}">
                <a16:creationId xmlns:a16="http://schemas.microsoft.com/office/drawing/2014/main" id="{A057AA58-070D-03AC-48D5-32210B76A701}"/>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5" name="Content Placeholder 2">
            <a:extLst>
              <a:ext uri="{FF2B5EF4-FFF2-40B4-BE49-F238E27FC236}">
                <a16:creationId xmlns:a16="http://schemas.microsoft.com/office/drawing/2014/main" id="{45D822ED-5A5C-004C-DB13-E5073B206DF3}"/>
              </a:ext>
            </a:extLst>
          </p:cNvPr>
          <p:cNvSpPr>
            <a:spLocks noGrp="1"/>
          </p:cNvSpPr>
          <p:nvPr>
            <p:ph idx="1"/>
          </p:nvPr>
        </p:nvSpPr>
        <p:spPr>
          <a:xfrm>
            <a:off x="1524000" y="1828800"/>
            <a:ext cx="9144000" cy="347472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Tree>
    <p:extLst>
      <p:ext uri="{BB962C8B-B14F-4D97-AF65-F5344CB8AC3E}">
        <p14:creationId xmlns:p14="http://schemas.microsoft.com/office/powerpoint/2010/main" val="227950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Pictures with Captions">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 y="1716"/>
            <a:ext cx="12188952" cy="6856284"/>
          </a:xfrm>
          <a:prstGeom prst="rect">
            <a:avLst/>
          </a:prstGeom>
        </p:spPr>
      </p:pic>
      <p:sp>
        <p:nvSpPr>
          <p:cNvPr id="3" name="Title 1">
            <a:extLst>
              <a:ext uri="{FF2B5EF4-FFF2-40B4-BE49-F238E27FC236}">
                <a16:creationId xmlns:a16="http://schemas.microsoft.com/office/drawing/2014/main" id="{1DC50DB2-424E-602A-7BB3-8E4678330967}"/>
              </a:ext>
            </a:extLst>
          </p:cNvPr>
          <p:cNvSpPr>
            <a:spLocks noGrp="1"/>
          </p:cNvSpPr>
          <p:nvPr>
            <p:ph type="title"/>
          </p:nvPr>
        </p:nvSpPr>
        <p:spPr>
          <a:xfrm>
            <a:off x="191344" y="1412776"/>
            <a:ext cx="9829800" cy="1082674"/>
          </a:xfrm>
        </p:spPr>
        <p:txBody>
          <a:bodyPr rtlCol="0"/>
          <a:lstStyle/>
          <a:p>
            <a:pPr rtl="0"/>
            <a:r>
              <a:rPr lang="en-US" noProof="0" dirty="0"/>
              <a:t>Click to edit Master title style</a:t>
            </a:r>
            <a:endParaRPr lang="en-GB" noProof="0" dirty="0"/>
          </a:p>
        </p:txBody>
      </p:sp>
      <p:sp>
        <p:nvSpPr>
          <p:cNvPr id="4" name="Content Placeholder 2">
            <a:extLst>
              <a:ext uri="{FF2B5EF4-FFF2-40B4-BE49-F238E27FC236}">
                <a16:creationId xmlns:a16="http://schemas.microsoft.com/office/drawing/2014/main" id="{89F682AC-7E98-6F1D-BAA5-1E2016F217BF}"/>
              </a:ext>
            </a:extLst>
          </p:cNvPr>
          <p:cNvSpPr>
            <a:spLocks noGrp="1"/>
          </p:cNvSpPr>
          <p:nvPr>
            <p:ph idx="1"/>
          </p:nvPr>
        </p:nvSpPr>
        <p:spPr>
          <a:xfrm>
            <a:off x="877144" y="2876450"/>
            <a:ext cx="9144000" cy="3474720"/>
          </a:xfrm>
        </p:spPr>
        <p:txBody>
          <a:bodyPr rtlCol="0"/>
          <a:lstStyle/>
          <a:p>
            <a:pPr lvl="0" rtl="0"/>
            <a:r>
              <a:rPr lang="en-US" noProof="0" dirty="0"/>
              <a:t>Click to edit Master text styles</a:t>
            </a:r>
          </a:p>
          <a:p>
            <a:pPr lvl="1" rtl="0"/>
            <a:r>
              <a:rPr lang="en-US" noProof="0" dirty="0"/>
              <a:t>Second level</a:t>
            </a:r>
          </a:p>
          <a:p>
            <a:pPr lvl="2" rtl="0"/>
            <a:r>
              <a:rPr lang="en-US" noProof="0" dirty="0"/>
              <a:t>Third level</a:t>
            </a:r>
          </a:p>
          <a:p>
            <a:pPr lvl="3" rtl="0"/>
            <a:r>
              <a:rPr lang="en-US" noProof="0" dirty="0"/>
              <a:t>Fourth level</a:t>
            </a:r>
          </a:p>
          <a:p>
            <a:pPr lvl="4" rtl="0"/>
            <a:r>
              <a:rPr lang="en-US" noProof="0" dirty="0"/>
              <a:t>Fifth level</a:t>
            </a:r>
            <a:endParaRPr lang="en-GB" noProof="0" dirty="0"/>
          </a:p>
        </p:txBody>
      </p:sp>
    </p:spTree>
    <p:extLst>
      <p:ext uri="{BB962C8B-B14F-4D97-AF65-F5344CB8AC3E}">
        <p14:creationId xmlns:p14="http://schemas.microsoft.com/office/powerpoint/2010/main" val="203777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25CFA9F0-87F7-4B7A-9F87-545EDF73314F}" type="datetime1">
              <a:rPr lang="en-GB" noProof="0" smtClean="0"/>
              <a:t>09/06/2024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
        <p:nvSpPr>
          <p:cNvPr id="10" name="Title 1">
            <a:extLst>
              <a:ext uri="{FF2B5EF4-FFF2-40B4-BE49-F238E27FC236}">
                <a16:creationId xmlns:a16="http://schemas.microsoft.com/office/drawing/2014/main" id="{A2CE876B-193F-2C42-A72C-458619CFB98B}"/>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11" name="Content Placeholder 2">
            <a:extLst>
              <a:ext uri="{FF2B5EF4-FFF2-40B4-BE49-F238E27FC236}">
                <a16:creationId xmlns:a16="http://schemas.microsoft.com/office/drawing/2014/main" id="{960FEE0D-9F4F-0AB3-AD26-9679D69156C9}"/>
              </a:ext>
            </a:extLst>
          </p:cNvPr>
          <p:cNvSpPr>
            <a:spLocks noGrp="1"/>
          </p:cNvSpPr>
          <p:nvPr>
            <p:ph idx="1"/>
          </p:nvPr>
        </p:nvSpPr>
        <p:spPr>
          <a:xfrm>
            <a:off x="1524000" y="1828800"/>
            <a:ext cx="9144000" cy="347472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Tree>
    <p:extLst>
      <p:ext uri="{BB962C8B-B14F-4D97-AF65-F5344CB8AC3E}">
        <p14:creationId xmlns:p14="http://schemas.microsoft.com/office/powerpoint/2010/main" val="1625302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ive Pictures">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3" y="283"/>
            <a:ext cx="12188952" cy="6859715"/>
          </a:xfrm>
          <a:prstGeom prst="rect">
            <a:avLst/>
          </a:prstGeom>
        </p:spPr>
      </p:pic>
      <p:sp>
        <p:nvSpPr>
          <p:cNvPr id="3" name="Title 1">
            <a:extLst>
              <a:ext uri="{FF2B5EF4-FFF2-40B4-BE49-F238E27FC236}">
                <a16:creationId xmlns:a16="http://schemas.microsoft.com/office/drawing/2014/main" id="{9307D6B1-1211-A26F-C90D-FD4CED7F6637}"/>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4" name="Content Placeholder 2">
            <a:extLst>
              <a:ext uri="{FF2B5EF4-FFF2-40B4-BE49-F238E27FC236}">
                <a16:creationId xmlns:a16="http://schemas.microsoft.com/office/drawing/2014/main" id="{CF6DAB10-581A-C9E6-523D-93E099207FB3}"/>
              </a:ext>
            </a:extLst>
          </p:cNvPr>
          <p:cNvSpPr>
            <a:spLocks noGrp="1"/>
          </p:cNvSpPr>
          <p:nvPr>
            <p:ph idx="1"/>
          </p:nvPr>
        </p:nvSpPr>
        <p:spPr>
          <a:xfrm>
            <a:off x="838200" y="1819702"/>
            <a:ext cx="9144000" cy="3474720"/>
          </a:xfrm>
        </p:spPr>
        <p:txBody>
          <a:bodyPr rtlCol="0"/>
          <a:lstStyle/>
          <a:p>
            <a:pPr lvl="0" rtl="0"/>
            <a:r>
              <a:rPr lang="en-US" noProof="0" dirty="0"/>
              <a:t>Click to edit Master text styles</a:t>
            </a:r>
          </a:p>
          <a:p>
            <a:pPr lvl="1" rtl="0"/>
            <a:r>
              <a:rPr lang="en-US" noProof="0" dirty="0"/>
              <a:t>Second level</a:t>
            </a:r>
          </a:p>
          <a:p>
            <a:pPr lvl="2" rtl="0"/>
            <a:r>
              <a:rPr lang="en-US" noProof="0" dirty="0"/>
              <a:t>Third level</a:t>
            </a:r>
          </a:p>
          <a:p>
            <a:pPr lvl="3" rtl="0"/>
            <a:r>
              <a:rPr lang="en-US" noProof="0" dirty="0"/>
              <a:t>Fourth level</a:t>
            </a:r>
          </a:p>
          <a:p>
            <a:pPr lvl="4" rtl="0"/>
            <a:r>
              <a:rPr lang="en-US" noProof="0" dirty="0"/>
              <a:t>Fifth level</a:t>
            </a:r>
            <a:endParaRPr lang="en-GB" noProof="0" dirty="0"/>
          </a:p>
        </p:txBody>
      </p:sp>
    </p:spTree>
    <p:extLst>
      <p:ext uri="{BB962C8B-B14F-4D97-AF65-F5344CB8AC3E}">
        <p14:creationId xmlns:p14="http://schemas.microsoft.com/office/powerpoint/2010/main" val="86467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Text Placeholder 2"/>
          <p:cNvSpPr>
            <a:spLocks noGrp="1"/>
          </p:cNvSpPr>
          <p:nvPr>
            <p:ph type="body" idx="1"/>
          </p:nvPr>
        </p:nvSpPr>
        <p:spPr>
          <a:xfrm>
            <a:off x="1524000" y="1828799"/>
            <a:ext cx="4389120" cy="795867"/>
          </a:xfrm>
        </p:spPr>
        <p:txBody>
          <a:bodyPr rtlCol="0" anchor="ctr">
            <a:normAutofit/>
          </a:bodyPr>
          <a:lstStyle>
            <a:lvl1pPr marL="0" indent="0">
              <a:spcBef>
                <a:spcPts val="0"/>
              </a:spcBef>
              <a:buNone/>
              <a:defRPr sz="2400" b="0">
                <a:solidFill>
                  <a:schemeClr val="accent4">
                    <a:lumMod val="7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p:cNvSpPr>
            <a:spLocks noGrp="1"/>
          </p:cNvSpPr>
          <p:nvPr>
            <p:ph sz="half" idx="2"/>
          </p:nvPr>
        </p:nvSpPr>
        <p:spPr>
          <a:xfrm>
            <a:off x="1524000" y="2624666"/>
            <a:ext cx="4389120" cy="2675467"/>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Text Placeholder 4"/>
          <p:cNvSpPr>
            <a:spLocks noGrp="1"/>
          </p:cNvSpPr>
          <p:nvPr>
            <p:ph type="body" sz="quarter" idx="3"/>
          </p:nvPr>
        </p:nvSpPr>
        <p:spPr>
          <a:xfrm>
            <a:off x="6278880" y="1828799"/>
            <a:ext cx="4389120" cy="795867"/>
          </a:xfrm>
        </p:spPr>
        <p:txBody>
          <a:bodyPr rtlCol="0" anchor="ctr">
            <a:normAutofit/>
          </a:bodyPr>
          <a:lstStyle>
            <a:lvl1pPr marL="0" indent="0">
              <a:spcBef>
                <a:spcPts val="0"/>
              </a:spcBef>
              <a:buNone/>
              <a:defRPr sz="2400" b="0">
                <a:solidFill>
                  <a:schemeClr val="accent4">
                    <a:lumMod val="7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p:cNvSpPr>
            <a:spLocks noGrp="1"/>
          </p:cNvSpPr>
          <p:nvPr>
            <p:ph sz="quarter" idx="4"/>
          </p:nvPr>
        </p:nvSpPr>
        <p:spPr>
          <a:xfrm>
            <a:off x="6278880" y="2624666"/>
            <a:ext cx="4389120" cy="2675467"/>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8" name="Footer Placeholder 7"/>
          <p:cNvSpPr>
            <a:spLocks noGrp="1"/>
          </p:cNvSpPr>
          <p:nvPr>
            <p:ph type="ftr" sz="quarter" idx="11"/>
          </p:nvPr>
        </p:nvSpPr>
        <p:spPr/>
        <p:txBody>
          <a:bodyPr rtlCol="0"/>
          <a:lstStyle/>
          <a:p>
            <a:pPr rtl="0"/>
            <a:r>
              <a:rPr lang="en-GB" noProof="0" dirty="0"/>
              <a:t>Add a footer</a:t>
            </a:r>
          </a:p>
        </p:txBody>
      </p:sp>
      <p:sp>
        <p:nvSpPr>
          <p:cNvPr id="7" name="Date Placeholder 6"/>
          <p:cNvSpPr>
            <a:spLocks noGrp="1"/>
          </p:cNvSpPr>
          <p:nvPr>
            <p:ph type="dt" sz="half" idx="10"/>
          </p:nvPr>
        </p:nvSpPr>
        <p:spPr/>
        <p:txBody>
          <a:bodyPr rtlCol="0"/>
          <a:lstStyle/>
          <a:p>
            <a:pPr rtl="0"/>
            <a:fld id="{FFAD51FD-2265-4464-99A6-D0FE7F1BE714}" type="datetime1">
              <a:rPr lang="en-GB" noProof="0" smtClean="0"/>
              <a:t>09/06/2024</a:t>
            </a:fld>
            <a:endParaRPr lang="en-GB" noProof="0" dirty="0"/>
          </a:p>
        </p:txBody>
      </p:sp>
      <p:sp>
        <p:nvSpPr>
          <p:cNvPr id="9" name="Slide Number Placeholder 8"/>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2900086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4" name="Footer Placeholder 3"/>
          <p:cNvSpPr>
            <a:spLocks noGrp="1"/>
          </p:cNvSpPr>
          <p:nvPr>
            <p:ph type="ftr" sz="quarter" idx="11"/>
          </p:nvPr>
        </p:nvSpPr>
        <p:spPr/>
        <p:txBody>
          <a:bodyPr rtlCol="0"/>
          <a:lstStyle/>
          <a:p>
            <a:pPr rtl="0"/>
            <a:r>
              <a:rPr lang="en-GB" noProof="0" dirty="0"/>
              <a:t>Add a footer</a:t>
            </a:r>
          </a:p>
        </p:txBody>
      </p:sp>
      <p:sp>
        <p:nvSpPr>
          <p:cNvPr id="3" name="Date Placeholder 2"/>
          <p:cNvSpPr>
            <a:spLocks noGrp="1"/>
          </p:cNvSpPr>
          <p:nvPr>
            <p:ph type="dt" sz="half" idx="10"/>
          </p:nvPr>
        </p:nvSpPr>
        <p:spPr/>
        <p:txBody>
          <a:bodyPr rtlCol="0"/>
          <a:lstStyle/>
          <a:p>
            <a:pPr rtl="0"/>
            <a:fld id="{F5CDF3F4-D04E-4D2D-9ABC-243A97E4C559}" type="datetime1">
              <a:rPr lang="en-GB" noProof="0" smtClean="0"/>
              <a:t>09/06/2024</a:t>
            </a:fld>
            <a:endParaRPr lang="en-GB" noProof="0" dirty="0"/>
          </a:p>
        </p:txBody>
      </p:sp>
      <p:sp>
        <p:nvSpPr>
          <p:cNvPr id="5" name="Slide Number Placeholder 4"/>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64502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17" cstate="print">
            <a:extLst>
              <a:ext uri="{28A0092B-C50C-407E-A947-70E740481C1C}">
                <a14:useLocalDpi xmlns:a14="http://schemas.microsoft.com/office/drawing/2010/main" val="0"/>
              </a:ext>
            </a:extLst>
          </a:blip>
          <a:srcRect l="525" t="511" r="525" b="2999"/>
          <a:stretch/>
        </p:blipFill>
        <p:spPr>
          <a:xfrm>
            <a:off x="0" y="0"/>
            <a:ext cx="12188826" cy="6858000"/>
          </a:xfrm>
          <a:prstGeom prst="rect">
            <a:avLst/>
          </a:prstGeom>
        </p:spPr>
      </p:pic>
      <p:sp>
        <p:nvSpPr>
          <p:cNvPr id="2" name="Title Placeholder 1"/>
          <p:cNvSpPr>
            <a:spLocks noGrp="1"/>
          </p:cNvSpPr>
          <p:nvPr>
            <p:ph type="title"/>
          </p:nvPr>
        </p:nvSpPr>
        <p:spPr>
          <a:xfrm>
            <a:off x="838200" y="365126"/>
            <a:ext cx="9829800" cy="1082674"/>
          </a:xfrm>
          <a:prstGeom prst="rect">
            <a:avLst/>
          </a:prstGeom>
        </p:spPr>
        <p:txBody>
          <a:bodyPr vert="horz" lIns="91440" tIns="45720" rIns="91440" bIns="45720" rtlCol="0" anchor="b">
            <a:normAutofit/>
          </a:bodyPr>
          <a:lstStyle/>
          <a:p>
            <a:pPr rtl="0"/>
            <a:r>
              <a:rPr lang="en-US" noProof="0"/>
              <a:t>Click to edit Master title style</a:t>
            </a:r>
            <a:endParaRPr lang="en-GB" noProof="0" dirty="0"/>
          </a:p>
        </p:txBody>
      </p:sp>
      <p:sp>
        <p:nvSpPr>
          <p:cNvPr id="3" name="Text Placeholder 2"/>
          <p:cNvSpPr>
            <a:spLocks noGrp="1"/>
          </p:cNvSpPr>
          <p:nvPr>
            <p:ph type="body" idx="1"/>
          </p:nvPr>
        </p:nvSpPr>
        <p:spPr>
          <a:xfrm>
            <a:off x="1524000" y="1828800"/>
            <a:ext cx="9144000" cy="3474720"/>
          </a:xfrm>
          <a:prstGeom prst="rect">
            <a:avLst/>
          </a:prstGeom>
        </p:spPr>
        <p:txBody>
          <a:bodyPr vert="horz" lIns="91440" tIns="45720" rIns="91440" bIns="45720" rtlCol="0">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3"/>
          </p:nvPr>
        </p:nvSpPr>
        <p:spPr>
          <a:xfrm>
            <a:off x="2209800" y="6416675"/>
            <a:ext cx="4572000" cy="365125"/>
          </a:xfrm>
          <a:prstGeom prst="rect">
            <a:avLst/>
          </a:prstGeom>
        </p:spPr>
        <p:txBody>
          <a:bodyPr vert="horz" lIns="91440" tIns="45720" rIns="91440" bIns="45720" rtlCol="0" anchor="ctr"/>
          <a:lstStyle>
            <a:lvl1pPr algn="l">
              <a:defRPr sz="1100">
                <a:solidFill>
                  <a:schemeClr val="tx1"/>
                </a:solidFill>
              </a:defRPr>
            </a:lvl1pPr>
          </a:lstStyle>
          <a:p>
            <a:pPr rtl="0"/>
            <a:r>
              <a:rPr lang="en-GB" noProof="0" dirty="0"/>
              <a:t>Add a footer</a:t>
            </a:r>
          </a:p>
        </p:txBody>
      </p:sp>
      <p:sp>
        <p:nvSpPr>
          <p:cNvPr id="4" name="Date Placeholder 3"/>
          <p:cNvSpPr>
            <a:spLocks noGrp="1"/>
          </p:cNvSpPr>
          <p:nvPr>
            <p:ph type="dt" sz="half" idx="2"/>
          </p:nvPr>
        </p:nvSpPr>
        <p:spPr>
          <a:xfrm>
            <a:off x="7010400" y="6416675"/>
            <a:ext cx="1371600" cy="365125"/>
          </a:xfrm>
          <a:prstGeom prst="rect">
            <a:avLst/>
          </a:prstGeom>
        </p:spPr>
        <p:txBody>
          <a:bodyPr vert="horz" lIns="91440" tIns="45720" rIns="91440" bIns="45720" rtlCol="0" anchor="ctr"/>
          <a:lstStyle>
            <a:lvl1pPr algn="r">
              <a:defRPr sz="1100">
                <a:solidFill>
                  <a:schemeClr val="tx1"/>
                </a:solidFill>
              </a:defRPr>
            </a:lvl1pPr>
          </a:lstStyle>
          <a:p>
            <a:pPr rtl="0"/>
            <a:fld id="{D7A14578-F1F8-4DAB-8600-44E382B551B5}" type="datetime1">
              <a:rPr lang="en-GB" noProof="0" smtClean="0"/>
              <a:t>09/06/2024</a:t>
            </a:fld>
            <a:endParaRPr lang="en-GB" noProof="0" dirty="0"/>
          </a:p>
        </p:txBody>
      </p:sp>
      <p:sp>
        <p:nvSpPr>
          <p:cNvPr id="6" name="Slide Number Placeholder 5"/>
          <p:cNvSpPr>
            <a:spLocks noGrp="1"/>
          </p:cNvSpPr>
          <p:nvPr>
            <p:ph type="sldNum" sz="quarter" idx="4"/>
          </p:nvPr>
        </p:nvSpPr>
        <p:spPr>
          <a:xfrm>
            <a:off x="8610600" y="6416675"/>
            <a:ext cx="838200" cy="365125"/>
          </a:xfrm>
          <a:prstGeom prst="rect">
            <a:avLst/>
          </a:prstGeom>
        </p:spPr>
        <p:txBody>
          <a:bodyPr vert="horz" lIns="91440" tIns="45720" rIns="91440" bIns="45720" rtlCol="0" anchor="ctr"/>
          <a:lstStyle>
            <a:lvl1pPr algn="r">
              <a:defRPr sz="1100">
                <a:solidFill>
                  <a:schemeClr val="tx1"/>
                </a:solidFill>
              </a:defRPr>
            </a:lvl1pPr>
          </a:lstStyle>
          <a:p>
            <a:pPr rtl="0"/>
            <a:fld id="{289D71E3-7D81-4C24-B9D8-6B108755C64C}" type="slidenum">
              <a:rPr lang="en-GB" noProof="0" smtClean="0"/>
              <a:pPr/>
              <a:t>‹#›</a:t>
            </a:fld>
            <a:endParaRPr lang="en-GB" noProof="0" dirty="0"/>
          </a:p>
        </p:txBody>
      </p:sp>
    </p:spTree>
    <p:extLst>
      <p:ext uri="{BB962C8B-B14F-4D97-AF65-F5344CB8AC3E}">
        <p14:creationId xmlns:p14="http://schemas.microsoft.com/office/powerpoint/2010/main" val="361654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3" r:id="rId3"/>
    <p:sldLayoutId id="2147483651" r:id="rId4"/>
    <p:sldLayoutId id="2147483660" r:id="rId5"/>
    <p:sldLayoutId id="2147483652" r:id="rId6"/>
    <p:sldLayoutId id="2147483661" r:id="rId7"/>
    <p:sldLayoutId id="2147483653" r:id="rId8"/>
    <p:sldLayoutId id="2147483654" r:id="rId9"/>
    <p:sldLayoutId id="2147483655" r:id="rId10"/>
    <p:sldLayoutId id="2147483656" r:id="rId11"/>
    <p:sldLayoutId id="2147483657" r:id="rId12"/>
    <p:sldLayoutId id="2147483662" r:id="rId13"/>
    <p:sldLayoutId id="2147483658" r:id="rId14"/>
    <p:sldLayoutId id="2147483659"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Arial" panose="020B0604020202020204"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AI for Kids</a:t>
            </a:r>
          </a:p>
        </p:txBody>
      </p:sp>
      <p:sp>
        <p:nvSpPr>
          <p:cNvPr id="3" name="Subtitle 2"/>
          <p:cNvSpPr>
            <a:spLocks noGrp="1"/>
          </p:cNvSpPr>
          <p:nvPr>
            <p:ph type="subTitle" idx="1"/>
          </p:nvPr>
        </p:nvSpPr>
        <p:spPr/>
        <p:txBody>
          <a:bodyPr/>
          <a:lstStyle/>
          <a:p>
            <a:r>
              <a:t>UK Robotics Week 2024</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This Story is about it's about superhero who wants to use generative AI effectively and ethically</a:t>
            </a:r>
          </a:p>
        </p:txBody>
      </p:sp>
      <p:sp>
        <p:nvSpPr>
          <p:cNvPr id="3" name="Content Placeholder 2"/>
          <p:cNvSpPr>
            <a:spLocks noGrp="1"/>
          </p:cNvSpPr>
          <p:nvPr>
            <p:ph idx="1"/>
          </p:nvPr>
        </p:nvSpPr>
        <p:spPr/>
        <p:txBody>
          <a:bodyPr/>
          <a:lstStyle/>
          <a:p>
            <a:r>
              <a:t>This story is created by: </a:t>
            </a:r>
          </a:p>
          <a:p>
            <a:pPr lvl="1"/>
            <a:r>
              <a:t>John</a:t>
            </a:r>
          </a:p>
          <a:p>
            <a:pPr lvl="1"/>
            <a:r>
              <a:t>Mary</a:t>
            </a:r>
          </a:p>
          <a:p>
            <a:pPr lvl="1"/>
            <a:r>
              <a:t>Manal</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0.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That sounds like a heroic start to the day! Superheroes using AI to plan healthy habits and to excel in their studies is impressive. It's inspiring to see the superhero finding innovative ways to balance academics and family time effectively. It's great to see the superhero interested in history and using generative AI to enhance learning and leisure activities. The superhero seems to be leveraging AI in their daily routines seamlessly - from breakfast planning to engaging with teachers and colleagues. Studying ancient civilizations with generative AI is a unique way to learn history. It's impressive to see the superhero progressing academically and exploring different historical eras with</a:t>
            </a:r>
          </a:p>
        </p:txBody>
      </p:sp>
      <p:sp>
        <p:nvSpPr>
          <p:cNvPr id="6" name="TextBox 5"/>
          <p:cNvSpPr txBox="1"/>
          <p:nvPr/>
        </p:nvSpPr>
        <p:spPr>
          <a:xfrm>
            <a:off x="5400000" y="1620000"/>
            <a:ext cx="6840000" cy="1800000"/>
          </a:xfrm>
          <a:prstGeom prst="rect">
            <a:avLst/>
          </a:prstGeom>
          <a:noFill/>
        </p:spPr>
        <p:txBody>
          <a:bodyPr wrap="square">
            <a:spAutoFit/>
          </a:bodyPr>
          <a:lstStyle/>
          <a:p>
            <a:r>
              <a:t>AI support. Transitioning to university and continuing the journey of learning with AI is commendable. The superhero's interest in history and comparative studies is intriguing, leveraging generative AI for a deeper understanding. Graduating and proposing a historical research topic is a significant accomplishment for the superhero. It's wonderful to see the superhero's academic journey evolve, culminating in a focus on archaeology and monuments for their PhD studies. It's a fantastic feat to see the superhero completing this chapter of their educational quest. It's exciting to see a young student eager to explore geography with the help of generative AI, emphasizing the importance of using technology ethically and effectively.</a:t>
            </a:r>
          </a:p>
        </p:txBody>
      </p:sp>
      <p:sp>
        <p:nvSpPr>
          <p:cNvPr id="7" name="TextBox 6"/>
          <p:cNvSpPr txBox="1"/>
          <p:nvPr/>
        </p:nvSpPr>
        <p:spPr>
          <a:xfrm>
            <a:off x="5400000" y="3600000"/>
            <a:ext cx="6840000" cy="1800000"/>
          </a:xfrm>
          <a:prstGeom prst="rect">
            <a:avLst/>
          </a:prstGeom>
          <a:noFill/>
        </p:spPr>
        <p:txBody>
          <a:bodyPr wrap="square">
            <a:spAutoFit/>
          </a:bodyPr>
          <a:lstStyle/>
          <a:p>
            <a:r>
              <a:t>Illustration for a children's story book. The picture represents a female primary school student of Hispanic descent, showing a keen interest in geography. She's sitting at her study desk, surrounded by maps, globes and geography textbooks. Simultaneously, she's also using her computer, demonstrating the use of generative AI in an effective and ethical manner. The artwork captures her curiosity and enthusiasm for both her subjects, geography and AI.</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1.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In a distant future, a superhero starts the day by using generative AI for planning a healthy breakfast and navigating school interactions. This superhero is curious about history and becomes a key player in reinforcement learning algorithms. The hero's journey continues as they advance to university, diving deeper into</a:t>
            </a:r>
          </a:p>
        </p:txBody>
      </p:sp>
      <p:sp>
        <p:nvSpPr>
          <p:cNvPr id="6" name="TextBox 5"/>
          <p:cNvSpPr txBox="1"/>
          <p:nvPr/>
        </p:nvSpPr>
        <p:spPr>
          <a:xfrm>
            <a:off x="5400000" y="1620000"/>
            <a:ext cx="6840000" cy="1800000"/>
          </a:xfrm>
          <a:prstGeom prst="rect">
            <a:avLst/>
          </a:prstGeom>
          <a:noFill/>
        </p:spPr>
        <p:txBody>
          <a:bodyPr wrap="square">
            <a:spAutoFit/>
          </a:bodyPr>
          <a:lstStyle/>
          <a:p>
            <a:r>
              <a:t>ancient civilizations using AI. As graduation approaches, the superhero delves into proposing a PhD topic on archaeology and monuments with AI's assistance. Meanwhile, a young girl in primary school embraces generative AI to learn geography ethically. The superhero effortlessly balances academics, social interactions, and family advice, all thanks to AI.</a:t>
            </a:r>
          </a:p>
        </p:txBody>
      </p:sp>
      <p:sp>
        <p:nvSpPr>
          <p:cNvPr id="7" name="TextBox 6"/>
          <p:cNvSpPr txBox="1"/>
          <p:nvPr/>
        </p:nvSpPr>
        <p:spPr>
          <a:xfrm>
            <a:off x="5400000" y="3600000"/>
            <a:ext cx="6840000" cy="1800000"/>
          </a:xfrm>
          <a:prstGeom prst="rect">
            <a:avLst/>
          </a:prstGeom>
          <a:noFill/>
        </p:spPr>
        <p:txBody>
          <a:bodyPr wrap="square">
            <a:spAutoFit/>
          </a:bodyPr>
          <a:lstStyle/>
          <a:p>
            <a:r>
              <a:t>Create an image of a superhero in action. The superhero is using generative AI to accomplish a variety of tasks. These tasks include finding healthy food, commuting to school, studying intensely, partaking in lively discussions with friends and classmates, and even advising his family on how to make the most out of their leisure time. The character displays a diverse skill set, all aimed at promoting a balanced and healthy lifestyle for themselves and their loved ones.</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2.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Yes, the superhero in the story is a primary school student who uses generative AI to enhance her learning in geography. She utilizes AI to find healthy food options, plan her journey to school, study effectively, interact with classmates,</a:t>
            </a:r>
          </a:p>
        </p:txBody>
      </p:sp>
      <p:sp>
        <p:nvSpPr>
          <p:cNvPr id="6" name="TextBox 5"/>
          <p:cNvSpPr txBox="1"/>
          <p:nvPr/>
        </p:nvSpPr>
        <p:spPr>
          <a:xfrm>
            <a:off x="5400000" y="1620000"/>
            <a:ext cx="6840000" cy="1800000"/>
          </a:xfrm>
          <a:prstGeom prst="rect">
            <a:avLst/>
          </a:prstGeom>
          <a:noFill/>
        </p:spPr>
        <p:txBody>
          <a:bodyPr wrap="square">
            <a:spAutoFit/>
          </a:bodyPr>
          <a:lstStyle/>
          <a:p>
            <a:r>
              <a:t>and even provide suggestions to her family for leisure activities. Through the assistance of generative AI, she is able to deepen her understanding of geographical concepts, answer questions more efficiently, and complete her assignments with enhanced accuracy and creativity.</a:t>
            </a:r>
          </a:p>
        </p:txBody>
      </p:sp>
      <p:sp>
        <p:nvSpPr>
          <p:cNvPr id="7" name="TextBox 6"/>
          <p:cNvSpPr txBox="1"/>
          <p:nvPr/>
        </p:nvSpPr>
        <p:spPr>
          <a:xfrm>
            <a:off x="5400000" y="3600000"/>
            <a:ext cx="6840000" cy="1800000"/>
          </a:xfrm>
          <a:prstGeom prst="rect">
            <a:avLst/>
          </a:prstGeom>
          <a:noFill/>
        </p:spPr>
        <p:txBody>
          <a:bodyPr wrap="square">
            <a:spAutoFit/>
          </a:bodyPr>
          <a:lstStyle/>
          <a:p>
            <a:r>
              <a:t>Illustrate an image of a young superhero intrigued by geography. This male South Asian character should be in a traditional school setting with textbooks and a geographic globe on the desk. Incorporate a futuristic element within the scene showing him interacting with a generative AI, which is embodied as a smart, holographic display. The AI is assisting him in learning geography, answering complex questions, and aiding in completing his homework. The environment should be vibrant and encouraging to reflect the fun aspect of learning. Captivate the wonder in his eyes as he discovers new places via AI.</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3.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In a world where superheroes use generative AI for everyday tasks, the superhero in our story also utilizes this advanced technology. From planning healthy meals to excelling in academics, the superhero efficiently navigates school life and engages with others. As the superhero</a:t>
            </a:r>
          </a:p>
        </p:txBody>
      </p:sp>
      <p:sp>
        <p:nvSpPr>
          <p:cNvPr id="6" name="TextBox 5"/>
          <p:cNvSpPr txBox="1"/>
          <p:nvPr/>
        </p:nvSpPr>
        <p:spPr>
          <a:xfrm>
            <a:off x="5400000" y="1620000"/>
            <a:ext cx="6840000" cy="1800000"/>
          </a:xfrm>
          <a:prstGeom prst="rect">
            <a:avLst/>
          </a:prstGeom>
          <a:noFill/>
        </p:spPr>
        <p:txBody>
          <a:bodyPr wrap="square">
            <a:spAutoFit/>
          </a:bodyPr>
          <a:lstStyle/>
          <a:p>
            <a:r>
              <a:t>progresses to university, the focus shifts to in-depth studies, like delving into history or geography with generative AI's help. Always striving to learn and grow, the superhero embodies the fusion of human potential and AI capabilities, creating a bright future with endless possibilities.</a:t>
            </a:r>
          </a:p>
        </p:txBody>
      </p:sp>
      <p:sp>
        <p:nvSpPr>
          <p:cNvPr id="7" name="TextBox 6"/>
          <p:cNvSpPr txBox="1"/>
          <p:nvPr/>
        </p:nvSpPr>
        <p:spPr>
          <a:xfrm>
            <a:off x="5400000" y="3600000"/>
            <a:ext cx="6840000" cy="1800000"/>
          </a:xfrm>
          <a:prstGeom prst="rect">
            <a:avLst/>
          </a:prstGeom>
          <a:noFill/>
        </p:spPr>
        <p:txBody>
          <a:bodyPr wrap="square">
            <a:spAutoFit/>
          </a:bodyPr>
          <a:lstStyle/>
          <a:p>
            <a:r>
              <a:t>A vivid scene of a group of superheroes in a university setting, they are engaged in their geography class. These superheroes come from diverse backgrounds, for example, one of them is a Black female, another is a Hispanic male, and the third is a Caucasian non-binary individual. They're immersed in their studies, learning intricate details about the planet. Some are pouring over large, detailed maps while others are conducting deep research on their laptops. They are all working diligently on their graduation projects. In the corner of the room, a generative AI assistant is displaying relevant geographical data on a digital screen. The AI helper is designed to aid the superheroes in their research projects, making their task relatively easier and more efficient.</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4.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In the early morning, the superhero starts the day with generative AI and plans a healthy breakfast before heading to school to engage with teachers and classmates. Using AI, the superhero efficiently learns history, becomes human-in-the-loop in reinforcement learning, and studies ancient civilizations. As the superhero progresses to university, they</a:t>
            </a:r>
          </a:p>
        </p:txBody>
      </p:sp>
      <p:sp>
        <p:nvSpPr>
          <p:cNvPr id="6" name="TextBox 5"/>
          <p:cNvSpPr txBox="1"/>
          <p:nvPr/>
        </p:nvSpPr>
        <p:spPr>
          <a:xfrm>
            <a:off x="5400000" y="1620000"/>
            <a:ext cx="6840000" cy="1800000"/>
          </a:xfrm>
          <a:prstGeom prst="rect">
            <a:avLst/>
          </a:prstGeom>
          <a:noFill/>
        </p:spPr>
        <p:txBody>
          <a:bodyPr wrap="square">
            <a:spAutoFit/>
          </a:bodyPr>
          <a:lstStyle/>
          <a:p>
            <a:r>
              <a:t>delve deeper into historical studies, including comparative analyses and proposing a historical question for a PhD topic. Meanwhile, a primary school girl superhero explores geography using generative AI ethically and effectively to enhance learning and answer questions, from school assignments to graduation projects and even a potential PhD in geography.</a:t>
            </a:r>
          </a:p>
        </p:txBody>
      </p:sp>
      <p:sp>
        <p:nvSpPr>
          <p:cNvPr id="7" name="TextBox 6"/>
          <p:cNvSpPr txBox="1"/>
          <p:nvPr/>
        </p:nvSpPr>
        <p:spPr>
          <a:xfrm>
            <a:off x="5400000" y="3600000"/>
            <a:ext cx="6840000" cy="1800000"/>
          </a:xfrm>
          <a:prstGeom prst="rect">
            <a:avLst/>
          </a:prstGeom>
          <a:noFill/>
        </p:spPr>
        <p:txBody>
          <a:bodyPr wrap="square">
            <a:spAutoFit/>
          </a:bodyPr>
          <a:lstStyle/>
          <a:p>
            <a:r>
              <a:t>A captivating image of a fictional superhero character, dressed in a colorful and iconic costume, sitting at a desk flooded with books and maps, signifying their studying phase during a PhD. The topic of their PhD is geospatial analysis focusing on climate change. The background is filled with geographical tools like the globe, compass, and satellite images. A chalkboard with complex geographical terms written distinguishes the subject as geography. We can observe a sense of deep concentration and curiosity on the superhero's face.</a:t>
            </a:r>
          </a:p>
        </p:txBody>
      </p:sp>
    </p:spTree>
  </p:cSld>
  <p:clrMapOvr>
    <a:masterClrMapping/>
  </p:clrMapOvr>
</p:sld>
</file>

<file path=ppt/theme/theme1.xml><?xml version="1.0" encoding="utf-8"?>
<a:theme xmlns:a="http://schemas.openxmlformats.org/drawingml/2006/main" name="Children Friends 16x9">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3247193_TF03896101" id="{3BDD4395-3730-4B6C-A521-B61051B3E032}" vid="{EE435D20-B548-4B22-95E2-37D098029395}"/>
    </a:ext>
  </a:extLst>
</a:theme>
</file>

<file path=ppt/theme/theme2.xml><?xml version="1.0" encoding="utf-8"?>
<a:theme xmlns:a="http://schemas.openxmlformats.org/drawingml/2006/main" name="Office Theme">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DA15C6C-6BB6-4DB6-B7D6-7F14EAB2CC5C}">
  <ds:schemaRef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40262f94-9f35-4ac3-9a90-690165a166b7"/>
    <ds:schemaRef ds:uri="a4f35948-e619-41b3-aa29-22878b09cfd2"/>
    <ds:schemaRef ds:uri="http://www.w3.org/XML/1998/namespace"/>
  </ds:schemaRefs>
</ds:datastoreItem>
</file>

<file path=customXml/itemProps2.xml><?xml version="1.0" encoding="utf-8"?>
<ds:datastoreItem xmlns:ds="http://schemas.openxmlformats.org/officeDocument/2006/customXml" ds:itemID="{9EDF6667-B669-49A4-BBE6-2132BA71C0C7}">
  <ds:schemaRefs>
    <ds:schemaRef ds:uri="http://schemas.microsoft.com/sharepoint/v3/contenttype/forms"/>
  </ds:schemaRefs>
</ds:datastoreItem>
</file>

<file path=customXml/itemProps3.xml><?xml version="1.0" encoding="utf-8"?>
<ds:datastoreItem xmlns:ds="http://schemas.openxmlformats.org/officeDocument/2006/customXml" ds:itemID="{4A369AEE-D726-45B1-ACA9-0D6048C368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Schoolyard kids education presentation, album (widescreen)</Template>
  <TotalTime>1988</TotalTime>
  <Words>0</Words>
  <Application>Microsoft Office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Times New Roman</vt:lpstr>
      <vt:lpstr>Children Friends 16x9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 for Kids</dc:title>
  <dc:creator>Manal Helal</dc:creator>
  <cp:keywords/>
  <cp:lastModifiedBy>Manal Helal</cp:lastModifiedBy>
  <cp:revision>8</cp:revision>
  <dcterms:created xsi:type="dcterms:W3CDTF">2024-05-16T10:34:48Z</dcterms:created>
  <dcterms:modified xsi:type="dcterms:W3CDTF">2024-06-09T21:02:17Z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TC038961019991</vt:lpwstr>
  </property>
  <property fmtid="{D5CDD505-2E9C-101B-9397-08002B2CF9AE}" pid="3" name="ContentTypeId">
    <vt:lpwstr>0x010100AA3F7D94069FF64A86F7DFF56D60E3BE</vt:lpwstr>
  </property>
</Properties>
</file>